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3" r:id="rId6"/>
    <p:sldId id="264" r:id="rId7"/>
    <p:sldId id="265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4.8.2021.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49486"/>
            <a:ext cx="9144000" cy="907988"/>
          </a:xfrm>
        </p:spPr>
        <p:txBody>
          <a:bodyPr/>
          <a:lstStyle/>
          <a:p>
            <a:r>
              <a:rPr lang="hr-HR" dirty="0" smtClean="0"/>
              <a:t>Kornjačina grafika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8530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Prisjetimo se...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691" y="1547724"/>
            <a:ext cx="10515600" cy="1417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Grafički prozor koji se koristi za crtanje je prozor veličine </a:t>
            </a:r>
            <a:r>
              <a:rPr lang="hr-HR" sz="2600" b="1" dirty="0" smtClean="0"/>
              <a:t>600 x 600 točaka</a:t>
            </a:r>
            <a:r>
              <a:rPr lang="hr-HR" sz="2600" dirty="0" smtClean="0"/>
              <a:t> pri čemu svaka točka ima svoj položaj u odnosu na ishodište.</a:t>
            </a:r>
          </a:p>
          <a:p>
            <a:pPr marL="0" indent="0">
              <a:buNone/>
            </a:pPr>
            <a:r>
              <a:rPr lang="hr-HR" sz="2600" b="1" dirty="0" smtClean="0"/>
              <a:t>Ishodište</a:t>
            </a:r>
            <a:r>
              <a:rPr lang="hr-HR" sz="2600" dirty="0" smtClean="0"/>
              <a:t> se nalazi u sredini grafičkog prozora (x=0, y=0).</a:t>
            </a:r>
            <a:endParaRPr lang="hr-HR" sz="2600" dirty="0"/>
          </a:p>
        </p:txBody>
      </p:sp>
      <p:pic>
        <p:nvPicPr>
          <p:cNvPr id="21" name="Slika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5391" y="3108959"/>
            <a:ext cx="6934200" cy="290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Naredbe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4062" y="1482410"/>
            <a:ext cx="10515600" cy="947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Primjenom </a:t>
            </a:r>
            <a:r>
              <a:rPr lang="hr-HR" sz="2600" b="1" dirty="0" smtClean="0"/>
              <a:t>naredbi grafičkog modula</a:t>
            </a:r>
            <a:r>
              <a:rPr lang="hr-HR" sz="2600" dirty="0" smtClean="0"/>
              <a:t> olovka se može pomaknuti na zadani položaj u odnosu na ishodište.</a:t>
            </a:r>
            <a:endParaRPr lang="hr-HR" sz="2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223" y="2429691"/>
            <a:ext cx="8591551" cy="367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65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04694A-DF52-4881-888D-FFB9269AE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Korištenje naredbi grafičkog modula </a:t>
            </a:r>
            <a:endParaRPr lang="hr-HR" dirty="0"/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622" y="1852477"/>
            <a:ext cx="4689701" cy="747032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3" name="Ravni poveznik sa strelicom 12"/>
          <p:cNvCxnSpPr>
            <a:stCxn id="3" idx="3"/>
          </p:cNvCxnSpPr>
          <p:nvPr/>
        </p:nvCxnSpPr>
        <p:spPr>
          <a:xfrm>
            <a:off x="4992323" y="2225993"/>
            <a:ext cx="6769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ravokutnik 13"/>
          <p:cNvSpPr/>
          <p:nvPr/>
        </p:nvSpPr>
        <p:spPr>
          <a:xfrm>
            <a:off x="5669280" y="1810494"/>
            <a:ext cx="605114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Kornjača se iz ishodišta (0,0) pomiče u </a:t>
            </a:r>
            <a:r>
              <a:rPr lang="hr-HR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točku s </a:t>
            </a:r>
          </a:p>
          <a:p>
            <a:r>
              <a:rPr lang="hr-HR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koordinatom (100,100) što je prikazano na slici </a:t>
            </a:r>
            <a:endParaRPr lang="hr-H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17" name="Grupa 16"/>
          <p:cNvGrpSpPr/>
          <p:nvPr/>
        </p:nvGrpSpPr>
        <p:grpSpPr>
          <a:xfrm>
            <a:off x="4777739" y="3331601"/>
            <a:ext cx="2096589" cy="1655829"/>
            <a:chOff x="4620985" y="3289618"/>
            <a:chExt cx="2096589" cy="1655829"/>
          </a:xfrm>
        </p:grpSpPr>
        <p:pic>
          <p:nvPicPr>
            <p:cNvPr id="15" name="Slika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20985" y="3289618"/>
              <a:ext cx="2096589" cy="1655829"/>
            </a:xfrm>
            <a:prstGeom prst="rect">
              <a:avLst/>
            </a:prstGeom>
          </p:spPr>
        </p:pic>
        <p:sp>
          <p:nvSpPr>
            <p:cNvPr id="16" name="Jednakokračni trokut 15"/>
            <p:cNvSpPr/>
            <p:nvPr/>
          </p:nvSpPr>
          <p:spPr>
            <a:xfrm rot="5400000">
              <a:off x="4785528" y="4626462"/>
              <a:ext cx="214381" cy="199209"/>
            </a:xfrm>
            <a:prstGeom prst="triangl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</p:grpSp>
    </p:spTree>
    <p:extLst>
      <p:ext uri="{BB962C8B-B14F-4D97-AF65-F5344CB8AC3E}">
        <p14:creationId xmlns:p14="http://schemas.microsoft.com/office/powerpoint/2010/main" val="1176660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04694A-DF52-4881-888D-FFB9269AE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Korištenje naredbi grafičkog modula </a:t>
            </a:r>
            <a:endParaRPr lang="hr-HR" dirty="0"/>
          </a:p>
        </p:txBody>
      </p:sp>
      <p:cxnSp>
        <p:nvCxnSpPr>
          <p:cNvPr id="13" name="Ravni poveznik sa strelicom 12"/>
          <p:cNvCxnSpPr/>
          <p:nvPr/>
        </p:nvCxnSpPr>
        <p:spPr>
          <a:xfrm>
            <a:off x="4874757" y="3289619"/>
            <a:ext cx="6769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ravokutnik 13"/>
          <p:cNvSpPr/>
          <p:nvPr/>
        </p:nvSpPr>
        <p:spPr>
          <a:xfrm>
            <a:off x="5551714" y="2320123"/>
            <a:ext cx="6398611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Kornjača se iz ishodišta (0,0) prvo pokreće</a:t>
            </a:r>
          </a:p>
          <a:p>
            <a:r>
              <a:rPr lang="hr-HR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 točku kojoj je x koordinata 100, a y koordinata </a:t>
            </a:r>
          </a:p>
          <a:p>
            <a:r>
              <a: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ostaje nepromijenjena. Nakon toga odlazi u točku</a:t>
            </a:r>
          </a:p>
          <a:p>
            <a:r>
              <a:rPr lang="hr-HR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kojoj je y koordinata -100, dok x koordinata ostaje</a:t>
            </a:r>
          </a:p>
          <a:p>
            <a:r>
              <a: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nepromijenjena. </a:t>
            </a:r>
            <a:endParaRPr lang="hr-H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622" y="2701636"/>
            <a:ext cx="4689701" cy="117596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5964" y="4327740"/>
            <a:ext cx="2323390" cy="1775925"/>
          </a:xfrm>
          <a:prstGeom prst="rect">
            <a:avLst/>
          </a:prstGeom>
        </p:spPr>
      </p:pic>
      <p:sp>
        <p:nvSpPr>
          <p:cNvPr id="12" name="Jednakokračni trokut 11"/>
          <p:cNvSpPr/>
          <p:nvPr/>
        </p:nvSpPr>
        <p:spPr>
          <a:xfrm rot="5400000">
            <a:off x="5988808" y="4358141"/>
            <a:ext cx="214381" cy="199209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56839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339003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dirty="0" smtClean="0"/>
              <a:t>U interaktivnom sučelju programskog jezika </a:t>
            </a:r>
            <a:r>
              <a:rPr lang="hr-HR" i="1" dirty="0" smtClean="0"/>
              <a:t>Python </a:t>
            </a:r>
            <a:r>
              <a:rPr lang="hr-HR" dirty="0" smtClean="0"/>
              <a:t>upiši sljedeće naredbe: </a:t>
            </a:r>
          </a:p>
          <a:p>
            <a:pPr marL="514350" indent="-514350">
              <a:buAutoNum type="arabicPeriod"/>
            </a:pPr>
            <a:r>
              <a:rPr lang="hr-HR" dirty="0" err="1" smtClean="0"/>
              <a:t>setpos</a:t>
            </a:r>
            <a:r>
              <a:rPr lang="hr-HR" dirty="0" smtClean="0"/>
              <a:t> (150, -150)</a:t>
            </a:r>
          </a:p>
          <a:p>
            <a:pPr marL="514350" indent="-514350">
              <a:buAutoNum type="arabicPeriod"/>
            </a:pPr>
            <a:r>
              <a:rPr lang="hr-HR" dirty="0" err="1" smtClean="0"/>
              <a:t>setx</a:t>
            </a:r>
            <a:r>
              <a:rPr lang="hr-HR" dirty="0" smtClean="0"/>
              <a:t>(-50)</a:t>
            </a:r>
          </a:p>
          <a:p>
            <a:pPr marL="514350" indent="-514350">
              <a:buAutoNum type="arabicPeriod"/>
            </a:pPr>
            <a:r>
              <a:rPr lang="hr-HR" dirty="0" err="1" smtClean="0"/>
              <a:t>sety</a:t>
            </a:r>
            <a:r>
              <a:rPr lang="hr-HR" dirty="0" smtClean="0"/>
              <a:t>(-100)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Kojim naredbama možeš provjeriti trenutnu koordinatu u kojoj se kornjača nalazi i udaljenost do ishodišta? </a:t>
            </a:r>
          </a:p>
        </p:txBody>
      </p:sp>
    </p:spTree>
    <p:extLst>
      <p:ext uri="{BB962C8B-B14F-4D97-AF65-F5344CB8AC3E}">
        <p14:creationId xmlns:p14="http://schemas.microsoft.com/office/powerpoint/2010/main" val="4260479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1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247727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U interaktivnom sučelju nacrtajmo pravokutni trokut s katetama duljine 50 i 100 kojemu je vrh pravog kuta u ishodištu grafičkog prozora, a trokut u prvom kvadrantu koordinatnog prozora.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402" y="3529828"/>
            <a:ext cx="5658922" cy="1773692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Ravni poveznik sa strelicom 5"/>
          <p:cNvCxnSpPr>
            <a:stCxn id="4" idx="3"/>
          </p:cNvCxnSpPr>
          <p:nvPr/>
        </p:nvCxnSpPr>
        <p:spPr>
          <a:xfrm>
            <a:off x="6593324" y="4416674"/>
            <a:ext cx="878630" cy="116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Slik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1954" y="3221286"/>
            <a:ext cx="3429000" cy="239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909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2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8558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 smtClean="0"/>
              <a:t>U interaktivnom sučelju nacrtajmo kvadrat duljine stranice 100 koji se nalazi u prvom kvadrantu koordinatnog prozora.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2919552"/>
            <a:ext cx="4382298" cy="1750287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Ravni poveznik sa strelicom 5"/>
          <p:cNvCxnSpPr>
            <a:stCxn id="4" idx="3"/>
          </p:cNvCxnSpPr>
          <p:nvPr/>
        </p:nvCxnSpPr>
        <p:spPr>
          <a:xfrm>
            <a:off x="5220497" y="3794696"/>
            <a:ext cx="875502" cy="6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Slik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239" y="2686012"/>
            <a:ext cx="2335939" cy="2230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138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874296"/>
            <a:ext cx="10515600" cy="960344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U interaktivnom sučelju nacrtajmo </a:t>
            </a:r>
            <a:r>
              <a:rPr lang="hr-HR" dirty="0" smtClean="0"/>
              <a:t>pravokutnik duljine </a:t>
            </a:r>
            <a:r>
              <a:rPr lang="hr-HR" dirty="0"/>
              <a:t>stranice 100 </a:t>
            </a:r>
            <a:r>
              <a:rPr lang="hr-HR" dirty="0" smtClean="0"/>
              <a:t>i 200 koji </a:t>
            </a:r>
            <a:r>
              <a:rPr lang="hr-HR" dirty="0"/>
              <a:t>se nalazi u </a:t>
            </a:r>
            <a:r>
              <a:rPr lang="hr-HR" dirty="0" smtClean="0"/>
              <a:t>četvrtom kvadrantu </a:t>
            </a:r>
            <a:r>
              <a:rPr lang="hr-HR" dirty="0"/>
              <a:t>koordinatnog prozora.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65583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243</Words>
  <Application>Microsoft Office PowerPoint</Application>
  <PresentationFormat>Široki zaslon</PresentationFormat>
  <Paragraphs>28</Paragraphs>
  <Slides>10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Kornjačina grafika</vt:lpstr>
      <vt:lpstr>Prisjetimo se...</vt:lpstr>
      <vt:lpstr>Naredbe</vt:lpstr>
      <vt:lpstr>Korištenje naredbi grafičkog modula </vt:lpstr>
      <vt:lpstr>Korištenje naredbi grafičkog modula </vt:lpstr>
      <vt:lpstr>ZADATAK</vt:lpstr>
      <vt:lpstr>PRIMJER 1</vt:lpstr>
      <vt:lpstr>PRIMJER 2</vt:lpstr>
      <vt:lpstr>ZADATAK 2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21</cp:revision>
  <dcterms:created xsi:type="dcterms:W3CDTF">2021-04-08T02:08:44Z</dcterms:created>
  <dcterms:modified xsi:type="dcterms:W3CDTF">2021-08-04T18:22:38Z</dcterms:modified>
</cp:coreProperties>
</file>